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3" r:id="rId3"/>
    <p:sldId id="340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350" r:id="rId12"/>
    <p:sldId id="349" r:id="rId13"/>
    <p:sldId id="351" r:id="rId14"/>
    <p:sldId id="352" r:id="rId15"/>
    <p:sldId id="353" r:id="rId16"/>
    <p:sldId id="355" r:id="rId17"/>
    <p:sldId id="356" r:id="rId18"/>
    <p:sldId id="354" r:id="rId19"/>
    <p:sldId id="357" r:id="rId20"/>
    <p:sldId id="358" r:id="rId21"/>
    <p:sldId id="359" r:id="rId22"/>
    <p:sldId id="360" r:id="rId2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2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1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1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4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7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16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7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1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3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7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BCF-2873-4AA9-9CB9-94673B61644A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0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8DBCF-2873-4AA9-9CB9-94673B61644A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48F8A-BA7B-4406-9485-33EDB9D33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746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Ditch No. 2153</a:t>
            </a:r>
            <a:br>
              <a:rPr lang="en-US" dirty="0" smtClean="0"/>
            </a:br>
            <a:r>
              <a:rPr lang="en-US" dirty="0" smtClean="0"/>
              <a:t>Clinton Henry No. 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Ditch Viewing </a:t>
            </a:r>
            <a:r>
              <a:rPr lang="en-US" dirty="0" smtClean="0"/>
              <a:t>August 1, 2024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Commissioners Office</a:t>
            </a:r>
          </a:p>
          <a:p>
            <a:r>
              <a:rPr lang="en-US" dirty="0" smtClean="0"/>
              <a:t>Administration Building</a:t>
            </a:r>
          </a:p>
          <a:p>
            <a:r>
              <a:rPr lang="en-US" dirty="0" smtClean="0"/>
              <a:t>Wauseon, Ohio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59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4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3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7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9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1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2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1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Clinton Henry No. 8</a:t>
            </a:r>
            <a:br>
              <a:rPr lang="en-US" dirty="0" smtClean="0"/>
            </a:br>
            <a:r>
              <a:rPr lang="en-US" dirty="0" smtClean="0"/>
              <a:t>Clinton Township Petition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Upper Terminus of Ditch No. 2153</a:t>
            </a:r>
          </a:p>
          <a:p>
            <a:r>
              <a:rPr lang="en-US" dirty="0" smtClean="0"/>
              <a:t>Section 8, T-6-N, R-6-E, Clinton Township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3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0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583709" y="240145"/>
          <a:ext cx="5043055" cy="639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Acrobat Document" r:id="rId3" imgW="5828993" imgH="7543566" progId="AcroExch.Document.7">
                  <p:embed/>
                </p:oleObj>
              </mc:Choice>
              <mc:Fallback>
                <p:oleObj name="Acrobat Document" r:id="rId3" imgW="5828993" imgH="7543566" progId="AcroExch.Document.7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3709" y="240145"/>
                        <a:ext cx="5043055" cy="6391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173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6509788"/>
              </p:ext>
            </p:extLst>
          </p:nvPr>
        </p:nvGraphicFramePr>
        <p:xfrm>
          <a:off x="3583709" y="240145"/>
          <a:ext cx="5043055" cy="639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3" imgW="5828993" imgH="7543566" progId="AcroExch.Document.7">
                  <p:embed/>
                </p:oleObj>
              </mc:Choice>
              <mc:Fallback>
                <p:oleObj name="Acrobat Document" r:id="rId3" imgW="5828993" imgH="754356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3709" y="240145"/>
                        <a:ext cx="5043055" cy="6391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314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0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7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7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2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6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7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48</Words>
  <Application>Microsoft Office PowerPoint</Application>
  <PresentationFormat>Widescreen</PresentationFormat>
  <Paragraphs>8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Acrobat Document</vt:lpstr>
      <vt:lpstr>Ditch No. 2153 Clinton Henry No. 8</vt:lpstr>
      <vt:lpstr>Clinton Henry No. 8 Clinton Township Petition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Fulton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Rod Creager</dc:creator>
  <cp:lastModifiedBy>Rod Creager</cp:lastModifiedBy>
  <cp:revision>14</cp:revision>
  <dcterms:created xsi:type="dcterms:W3CDTF">2024-05-02T20:06:50Z</dcterms:created>
  <dcterms:modified xsi:type="dcterms:W3CDTF">2024-07-30T20:30:37Z</dcterms:modified>
</cp:coreProperties>
</file>