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5" r:id="rId4"/>
    <p:sldId id="257" r:id="rId5"/>
    <p:sldId id="258" r:id="rId6"/>
    <p:sldId id="259" r:id="rId7"/>
    <p:sldId id="260" r:id="rId8"/>
    <p:sldId id="281" r:id="rId9"/>
    <p:sldId id="280" r:id="rId10"/>
    <p:sldId id="282" r:id="rId11"/>
    <p:sldId id="279" r:id="rId12"/>
    <p:sldId id="298" r:id="rId13"/>
    <p:sldId id="299" r:id="rId14"/>
    <p:sldId id="306" r:id="rId15"/>
    <p:sldId id="301" r:id="rId16"/>
    <p:sldId id="302" r:id="rId17"/>
    <p:sldId id="307" r:id="rId18"/>
    <p:sldId id="316" r:id="rId19"/>
    <p:sldId id="261" r:id="rId20"/>
    <p:sldId id="262" r:id="rId21"/>
    <p:sldId id="264" r:id="rId22"/>
    <p:sldId id="265" r:id="rId23"/>
    <p:sldId id="263" r:id="rId24"/>
    <p:sldId id="267" r:id="rId25"/>
    <p:sldId id="269" r:id="rId26"/>
    <p:sldId id="268" r:id="rId27"/>
    <p:sldId id="318" r:id="rId28"/>
    <p:sldId id="284" r:id="rId29"/>
    <p:sldId id="321" r:id="rId30"/>
    <p:sldId id="319" r:id="rId31"/>
    <p:sldId id="320" r:id="rId32"/>
    <p:sldId id="322" r:id="rId33"/>
    <p:sldId id="317" r:id="rId34"/>
    <p:sldId id="274" r:id="rId35"/>
    <p:sldId id="270" r:id="rId36"/>
    <p:sldId id="271" r:id="rId37"/>
    <p:sldId id="273" r:id="rId38"/>
    <p:sldId id="272" r:id="rId39"/>
    <p:sldId id="275" r:id="rId40"/>
    <p:sldId id="276" r:id="rId41"/>
    <p:sldId id="278" r:id="rId42"/>
    <p:sldId id="277" r:id="rId43"/>
    <p:sldId id="288" r:id="rId44"/>
    <p:sldId id="286" r:id="rId45"/>
    <p:sldId id="287" r:id="rId46"/>
    <p:sldId id="289" r:id="rId47"/>
    <p:sldId id="290" r:id="rId48"/>
    <p:sldId id="291" r:id="rId49"/>
    <p:sldId id="292" r:id="rId50"/>
    <p:sldId id="293" r:id="rId51"/>
    <p:sldId id="294" r:id="rId52"/>
    <p:sldId id="305" r:id="rId53"/>
    <p:sldId id="312" r:id="rId54"/>
    <p:sldId id="313" r:id="rId55"/>
    <p:sldId id="315" r:id="rId56"/>
    <p:sldId id="314" r:id="rId57"/>
    <p:sldId id="323" r:id="rId58"/>
    <p:sldId id="283" r:id="rId59"/>
    <p:sldId id="303" r:id="rId60"/>
    <p:sldId id="304" r:id="rId61"/>
    <p:sldId id="297" r:id="rId62"/>
    <p:sldId id="296" r:id="rId63"/>
    <p:sldId id="295" r:id="rId64"/>
    <p:sldId id="326" r:id="rId65"/>
    <p:sldId id="327" r:id="rId6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7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5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8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4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1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1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0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9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18D-1354-4BCE-87D3-C9B038D3860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2733F-D599-4C4F-A9F6-A8D5DD170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50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9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Ditch No. 2150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Road 6-3 Outlet Tile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 to Bad Creek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Petitioned for by the </a:t>
            </a:r>
            <a:r>
              <a:rPr lang="en-US" smtClean="0"/>
              <a:t>Swancreek Township </a:t>
            </a:r>
            <a:r>
              <a:rPr lang="en-US" dirty="0" smtClean="0"/>
              <a:t>Trustees</a:t>
            </a:r>
          </a:p>
          <a:p>
            <a:endParaRPr lang="en-US" dirty="0"/>
          </a:p>
          <a:p>
            <a:r>
              <a:rPr lang="en-US" dirty="0" smtClean="0"/>
              <a:t>A Virtual Viewing ~ February 2,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80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23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0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8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0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54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63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53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09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20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Ditch No. 2150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Road 6-3 Outlet Tile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 to Bad Creek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54700"/>
          </a:xfrm>
        </p:spPr>
        <p:txBody>
          <a:bodyPr/>
          <a:lstStyle/>
          <a:p>
            <a:r>
              <a:rPr lang="en-US" dirty="0" smtClean="0"/>
              <a:t>Petitioned for by the Swancreek Township Trustees</a:t>
            </a:r>
          </a:p>
          <a:p>
            <a:r>
              <a:rPr lang="en-US" dirty="0" smtClean="0"/>
              <a:t>Petition filed October 25, 2022</a:t>
            </a:r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A Virtual Viewing ~ February 2, 2023</a:t>
            </a:r>
          </a:p>
          <a:p>
            <a:r>
              <a:rPr lang="en-US" dirty="0" smtClean="0"/>
              <a:t>First Hearing scheduled for March 16, 2023 at 9:45 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21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30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9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6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5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1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82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47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21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11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40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678901"/>
              </p:ext>
            </p:extLst>
          </p:nvPr>
        </p:nvGraphicFramePr>
        <p:xfrm>
          <a:off x="3508131" y="158262"/>
          <a:ext cx="5143499" cy="6576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8131" y="158262"/>
                        <a:ext cx="5143499" cy="6576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747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31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03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52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412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86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60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6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83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59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94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52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3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26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8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44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04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006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4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34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4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87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89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41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64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7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591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5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0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34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87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066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0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649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644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780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113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865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061912"/>
              </p:ext>
            </p:extLst>
          </p:nvPr>
        </p:nvGraphicFramePr>
        <p:xfrm>
          <a:off x="3472962" y="140678"/>
          <a:ext cx="5117123" cy="6611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2962" y="140678"/>
                        <a:ext cx="5117123" cy="6611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6184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Ditch No. 2150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Road 6-3 Outlet Tile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 to Bad Creek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Petitioned for by the </a:t>
            </a:r>
            <a:r>
              <a:rPr lang="en-US" smtClean="0"/>
              <a:t>Swancreek Township </a:t>
            </a:r>
            <a:r>
              <a:rPr lang="en-US" dirty="0" smtClean="0"/>
              <a:t>Trustees</a:t>
            </a:r>
          </a:p>
          <a:p>
            <a:endParaRPr lang="en-US" dirty="0"/>
          </a:p>
          <a:p>
            <a:r>
              <a:rPr lang="en-US" dirty="0" smtClean="0"/>
              <a:t>A Virtual Viewing ~ February 2,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50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1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5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104</Words>
  <Application>Microsoft Office PowerPoint</Application>
  <PresentationFormat>Widescreen</PresentationFormat>
  <Paragraphs>13</Paragraphs>
  <Slides>65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Century Gothic</vt:lpstr>
      <vt:lpstr>Office Theme</vt:lpstr>
      <vt:lpstr>Acrobat Document</vt:lpstr>
      <vt:lpstr>Ditch No. 2150 Road 6-3 Outlet Tile  to Bad Creek</vt:lpstr>
      <vt:lpstr>Ditch No. 2150 Road 6-3 Outlet Tile  to Bad Creek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Ditch No. 2150 Road 6-3 Outlet Tile  to Bad Creek</vt:lpstr>
    </vt:vector>
  </TitlesOfParts>
  <Company>Fulton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Rod Creager</dc:creator>
  <cp:lastModifiedBy>Rod Creager</cp:lastModifiedBy>
  <cp:revision>11</cp:revision>
  <dcterms:created xsi:type="dcterms:W3CDTF">2023-01-31T19:32:13Z</dcterms:created>
  <dcterms:modified xsi:type="dcterms:W3CDTF">2023-02-01T19:37:40Z</dcterms:modified>
</cp:coreProperties>
</file>