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70" r:id="rId13"/>
    <p:sldId id="271" r:id="rId14"/>
    <p:sldId id="272" r:id="rId15"/>
    <p:sldId id="274" r:id="rId16"/>
    <p:sldId id="273" r:id="rId17"/>
    <p:sldId id="277" r:id="rId18"/>
    <p:sldId id="279" r:id="rId19"/>
    <p:sldId id="282" r:id="rId20"/>
    <p:sldId id="281" r:id="rId21"/>
    <p:sldId id="286" r:id="rId22"/>
    <p:sldId id="288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3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0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4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9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0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9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8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3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0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9A55D-4B5F-4828-9BFC-8807ADDE77AE}" type="datetimeFigureOut">
              <a:rPr lang="en-US" smtClean="0"/>
              <a:t>8/12/2022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50E9-84B0-46D8-823F-405A5C1B4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18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Ditch No. 2148</a:t>
            </a:r>
            <a:br>
              <a:rPr lang="en-US" dirty="0" smtClean="0"/>
            </a:br>
            <a:r>
              <a:rPr lang="en-US" dirty="0" smtClean="0"/>
              <a:t>Branch 4d Turkeyfoot Creek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57885"/>
          </a:xfrm>
        </p:spPr>
        <p:txBody>
          <a:bodyPr>
            <a:normAutofit/>
          </a:bodyPr>
          <a:lstStyle/>
          <a:p>
            <a:r>
              <a:rPr lang="en-US" dirty="0" smtClean="0"/>
              <a:t>A petition to repair or replace an existing tile outlet</a:t>
            </a:r>
          </a:p>
          <a:p>
            <a:r>
              <a:rPr lang="en-US" dirty="0" smtClean="0"/>
              <a:t> installed in 1919 through Single County Ditch 1199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0262" y="5244736"/>
            <a:ext cx="8635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 Wet area over main tile at 7721 Road 12 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4946" y="4513216"/>
            <a:ext cx="8523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looking downstream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In front of 7707 Road 12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1091" y="3105835"/>
            <a:ext cx="8603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looking downstream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Near 7671 </a:t>
            </a:r>
            <a:r>
              <a:rPr lang="en-US" sz="2800" dirty="0">
                <a:solidFill>
                  <a:srgbClr val="FFFF00"/>
                </a:solidFill>
              </a:rPr>
              <a:t>Road 12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336" y="4672242"/>
            <a:ext cx="84204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looking </a:t>
            </a:r>
            <a:r>
              <a:rPr lang="en-US" sz="2800" dirty="0" smtClean="0">
                <a:solidFill>
                  <a:srgbClr val="FFFF00"/>
                </a:solidFill>
              </a:rPr>
              <a:t>downstream In front of 7670 and 7671 </a:t>
            </a:r>
            <a:r>
              <a:rPr lang="en-US" sz="2800" dirty="0">
                <a:solidFill>
                  <a:srgbClr val="FFFF00"/>
                </a:solidFill>
              </a:rPr>
              <a:t>Road 12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9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5433" y="4656339"/>
            <a:ext cx="8484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looking </a:t>
            </a:r>
            <a:r>
              <a:rPr lang="en-US" sz="2800" dirty="0" smtClean="0">
                <a:solidFill>
                  <a:srgbClr val="FFFF00"/>
                </a:solidFill>
              </a:rPr>
              <a:t>downstream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63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865900"/>
            <a:ext cx="721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Cross over to main tile in front of 7580 Road 12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345635"/>
            <a:ext cx="832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Main tile leaves Road 12 R/W crossing the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 Roger &amp; Dawn Lane farm to the southwest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2998" y="5414838"/>
            <a:ext cx="785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Lane farm where main tile enters the Elton property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006917" y="1152939"/>
            <a:ext cx="617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Over the main tile through Elton’s woods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2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6716" y="668111"/>
            <a:ext cx="7148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Over the main tile </a:t>
            </a:r>
            <a:r>
              <a:rPr lang="en-US" sz="2800" dirty="0" smtClean="0">
                <a:solidFill>
                  <a:srgbClr val="FFFF00"/>
                </a:solidFill>
              </a:rPr>
              <a:t>where it leaves Elton’s </a:t>
            </a:r>
            <a:r>
              <a:rPr lang="en-US" sz="2800" dirty="0">
                <a:solidFill>
                  <a:srgbClr val="FFFF00"/>
                </a:solidFill>
              </a:rPr>
              <a:t>woods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67042"/>
              </p:ext>
            </p:extLst>
          </p:nvPr>
        </p:nvGraphicFramePr>
        <p:xfrm>
          <a:off x="2449002" y="0"/>
          <a:ext cx="600323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9002" y="0"/>
                        <a:ext cx="600323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12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88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7488" y="4959845"/>
            <a:ext cx="69271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Prevented planting on Neuenschwander </a:t>
            </a:r>
          </a:p>
          <a:p>
            <a:pPr algn="ctr"/>
            <a:r>
              <a:rPr lang="en-US" sz="2800" smtClean="0">
                <a:solidFill>
                  <a:srgbClr val="FFFF00"/>
                </a:solidFill>
              </a:rPr>
              <a:t>near where </a:t>
            </a:r>
            <a:r>
              <a:rPr lang="en-US" sz="2800" dirty="0">
                <a:solidFill>
                  <a:srgbClr val="FFFF00"/>
                </a:solidFill>
              </a:rPr>
              <a:t>the main tile </a:t>
            </a:r>
            <a:r>
              <a:rPr lang="en-US" sz="2800" dirty="0" smtClean="0">
                <a:solidFill>
                  <a:srgbClr val="FFFF00"/>
                </a:solidFill>
              </a:rPr>
              <a:t>leaves </a:t>
            </a:r>
            <a:r>
              <a:rPr lang="en-US" sz="2800" dirty="0">
                <a:solidFill>
                  <a:srgbClr val="FFFF00"/>
                </a:solidFill>
              </a:rPr>
              <a:t>Elton’s woods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6819" y="4615196"/>
            <a:ext cx="916667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Main tile continues to the southwest across Neuenschwander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for another 2,200 L.F. to its outlet at Br.4 Turkeyfoot Creek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49002" y="0"/>
          <a:ext cx="600323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9002" y="0"/>
                        <a:ext cx="600323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7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462" y="5677231"/>
            <a:ext cx="51683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Upper Terminus Ditch 1199/2148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5532" y="5565913"/>
            <a:ext cx="836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Along the route of Ditch 1199/2148 looking downstream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5532" y="5565913"/>
            <a:ext cx="836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Along the route of Ditch 1199/2148 looking downstream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824" y="4913906"/>
            <a:ext cx="8364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Along the route of Ditch 1199/2148 looking downstream Approaching 7721 Road 12 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6073" y="5971430"/>
            <a:ext cx="354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Cross over to main tile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631" y="5149320"/>
            <a:ext cx="8468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looking downstream </a:t>
            </a:r>
            <a:r>
              <a:rPr lang="en-US" sz="2800" dirty="0" smtClean="0">
                <a:solidFill>
                  <a:srgbClr val="FFFF00"/>
                </a:solidFill>
              </a:rPr>
              <a:t>Catch basin on main tile at </a:t>
            </a:r>
            <a:r>
              <a:rPr lang="en-US" sz="2800" dirty="0">
                <a:solidFill>
                  <a:srgbClr val="FFFF00"/>
                </a:solidFill>
              </a:rPr>
              <a:t>7721 Road 12 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5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2" y="-5565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6264" y="4529118"/>
            <a:ext cx="8476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Along the route of Ditch 1199/2148 </a:t>
            </a:r>
            <a:r>
              <a:rPr lang="en-US" sz="2800" dirty="0" smtClean="0">
                <a:solidFill>
                  <a:srgbClr val="FFFF00"/>
                </a:solidFill>
              </a:rPr>
              <a:t>looking downstream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 Wet area over main </a:t>
            </a:r>
            <a:r>
              <a:rPr lang="en-US" sz="2800" dirty="0">
                <a:solidFill>
                  <a:srgbClr val="FFFF00"/>
                </a:solidFill>
              </a:rPr>
              <a:t>tile at 7721 Road 12 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251</Words>
  <Application>Microsoft Office PowerPoint</Application>
  <PresentationFormat>Widescreen</PresentationFormat>
  <Paragraphs>29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Adobe Acrobat Document</vt:lpstr>
      <vt:lpstr>Ditch No. 2148 Branch 4d Turkeyfoot Creek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Fulton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Ditch No. 2148 Branch 4d Turkeyfoot Creek</dc:title>
  <dc:creator>Rod Creager</dc:creator>
  <cp:lastModifiedBy>Rod Creager</cp:lastModifiedBy>
  <cp:revision>4</cp:revision>
  <dcterms:created xsi:type="dcterms:W3CDTF">2022-08-12T18:34:17Z</dcterms:created>
  <dcterms:modified xsi:type="dcterms:W3CDTF">2022-08-12T19:50:52Z</dcterms:modified>
</cp:coreProperties>
</file>